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6"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161" autoAdjust="0"/>
  </p:normalViewPr>
  <p:slideViewPr>
    <p:cSldViewPr snapToGrid="0">
      <p:cViewPr>
        <p:scale>
          <a:sx n="70" d="100"/>
          <a:sy n="70" d="100"/>
        </p:scale>
        <p:origin x="-708" y="21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D9E681-57D7-4401-9F22-CA553E68F2CB}" type="datetimeFigureOut">
              <a:rPr lang="en-US" smtClean="0"/>
              <a:t>2/25/2018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B3EFF6-CB48-44EA-9645-AD5CC20D4F76}" type="slidenum">
              <a:rPr lang="en-US" smtClean="0"/>
              <a:t>‹#›</a:t>
            </a:fld>
            <a:endParaRPr lang="en-US" dirty="0"/>
          </a:p>
        </p:txBody>
      </p:sp>
    </p:spTree>
    <p:extLst>
      <p:ext uri="{BB962C8B-B14F-4D97-AF65-F5344CB8AC3E}">
        <p14:creationId xmlns:p14="http://schemas.microsoft.com/office/powerpoint/2010/main" val="2785295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B3EFF6-CB48-44EA-9645-AD5CC20D4F76}" type="slidenum">
              <a:rPr lang="en-US" smtClean="0"/>
              <a:t>1</a:t>
            </a:fld>
            <a:endParaRPr lang="en-US" dirty="0"/>
          </a:p>
        </p:txBody>
      </p:sp>
    </p:spTree>
    <p:extLst>
      <p:ext uri="{BB962C8B-B14F-4D97-AF65-F5344CB8AC3E}">
        <p14:creationId xmlns:p14="http://schemas.microsoft.com/office/powerpoint/2010/main" val="1557770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number of homeless veterans in the United States is rising at an alarming rate. To solve this issue there is need to formulate a community program that will take strategic steps towards the solution. </a:t>
            </a:r>
          </a:p>
          <a:p>
            <a:r>
              <a:rPr lang="en-US" sz="1200" kern="1200" dirty="0" smtClean="0">
                <a:solidFill>
                  <a:schemeClr val="tx1"/>
                </a:solidFill>
                <a:effectLst/>
                <a:latin typeface="+mn-lt"/>
                <a:ea typeface="+mn-ea"/>
                <a:cs typeface="+mn-cs"/>
              </a:rPr>
              <a:t>The first step will involve the collection of data about the actual populations of the homeless veterans to have a clear picture of the situation. After establishing the number of the veterans, the required amount of resources are provides to provide housing for this group of people. After settling the homeless people, it would be important to provide sustainable activities to ensure they are fully independent</a:t>
            </a:r>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homeless veterans need</a:t>
            </a:r>
            <a:r>
              <a:rPr lang="en-US" sz="1200" kern="1200" baseline="0" dirty="0" smtClean="0">
                <a:solidFill>
                  <a:schemeClr val="tx1"/>
                </a:solidFill>
                <a:effectLst/>
                <a:latin typeface="+mn-lt"/>
                <a:ea typeface="+mn-ea"/>
                <a:cs typeface="+mn-cs"/>
              </a:rPr>
              <a:t> to enter into a program</a:t>
            </a:r>
            <a:r>
              <a:rPr lang="en-US" sz="1200" kern="1200" dirty="0" smtClean="0">
                <a:solidFill>
                  <a:schemeClr val="tx1"/>
                </a:solidFill>
                <a:effectLst/>
                <a:latin typeface="+mn-lt"/>
                <a:ea typeface="+mn-ea"/>
                <a:cs typeface="+mn-cs"/>
              </a:rPr>
              <a:t> receive clean, safe, and substance-free living environments as the program works on securing permanent housing for them. There is need to ensure that the veterans get adequate food supplies and medical services while in these transitional homes. Priority for consideration into the transition homes should be given to working clients those willing to work, those in a job-training program, or those in school.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B3EFF6-CB48-44EA-9645-AD5CC20D4F76}" type="slidenum">
              <a:rPr lang="en-US" smtClean="0"/>
              <a:t>2</a:t>
            </a:fld>
            <a:endParaRPr lang="en-US" dirty="0"/>
          </a:p>
        </p:txBody>
      </p:sp>
    </p:spTree>
    <p:extLst>
      <p:ext uri="{BB962C8B-B14F-4D97-AF65-F5344CB8AC3E}">
        <p14:creationId xmlns:p14="http://schemas.microsoft.com/office/powerpoint/2010/main" val="1928782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the collection of data about the number of homeless </a:t>
            </a:r>
            <a:r>
              <a:rPr lang="en-US" sz="1200" kern="1200" dirty="0" smtClean="0">
                <a:solidFill>
                  <a:schemeClr val="tx1"/>
                </a:solidFill>
                <a:effectLst/>
                <a:latin typeface="+mn-lt"/>
                <a:ea typeface="+mn-ea"/>
                <a:cs typeface="+mn-cs"/>
              </a:rPr>
              <a:t>veterans, </a:t>
            </a:r>
            <a:r>
              <a:rPr lang="en-US" sz="1200" kern="1200" dirty="0" smtClean="0">
                <a:solidFill>
                  <a:schemeClr val="tx1"/>
                </a:solidFill>
                <a:effectLst/>
                <a:latin typeface="+mn-lt"/>
                <a:ea typeface="+mn-ea"/>
                <a:cs typeface="+mn-cs"/>
              </a:rPr>
              <a:t>community forums can be a very vital tool for bringing the people of the community together and collecting all the information requires for this program. A survey can also be conducted through deploying a team of researchers in the field to collects information about the homeless veterans.</a:t>
            </a:r>
          </a:p>
          <a:p>
            <a:r>
              <a:rPr lang="en-US" sz="1200" kern="1200" dirty="0" smtClean="0">
                <a:solidFill>
                  <a:schemeClr val="tx1"/>
                </a:solidFill>
                <a:effectLst/>
                <a:latin typeface="+mn-lt"/>
                <a:ea typeface="+mn-ea"/>
                <a:cs typeface="+mn-cs"/>
              </a:rPr>
              <a:t>To understand the atrocities of the subjects of this research, interviews with them will provide the simplest solutions. This interview will provide first hand and reliable information that will assist in formulating the most effective solutions to this </a:t>
            </a:r>
            <a:r>
              <a:rPr lang="en-US" sz="1200" kern="1200" dirty="0" smtClean="0">
                <a:solidFill>
                  <a:schemeClr val="tx1"/>
                </a:solidFill>
                <a:effectLst/>
                <a:latin typeface="+mn-lt"/>
                <a:ea typeface="+mn-ea"/>
                <a:cs typeface="+mn-cs"/>
              </a:rPr>
              <a:t>issue. </a:t>
            </a:r>
          </a:p>
          <a:p>
            <a:r>
              <a:rPr lang="en-US" sz="1200" kern="1200" dirty="0" smtClean="0">
                <a:solidFill>
                  <a:schemeClr val="tx1"/>
                </a:solidFill>
                <a:effectLst/>
                <a:latin typeface="+mn-lt"/>
                <a:ea typeface="+mn-ea"/>
                <a:cs typeface="+mn-cs"/>
              </a:rPr>
              <a:t>In addition,</a:t>
            </a:r>
            <a:r>
              <a:rPr lang="en-US" sz="1200" kern="1200" baseline="0" dirty="0" smtClean="0">
                <a:solidFill>
                  <a:schemeClr val="tx1"/>
                </a:solidFill>
                <a:effectLst/>
                <a:latin typeface="+mn-lt"/>
                <a:ea typeface="+mn-ea"/>
                <a:cs typeface="+mn-cs"/>
              </a:rPr>
              <a:t> using existing data is also an important method of </a:t>
            </a:r>
            <a:r>
              <a:rPr lang="en-US" sz="1200" kern="1200" baseline="0" dirty="0" err="1" smtClean="0">
                <a:solidFill>
                  <a:schemeClr val="tx1"/>
                </a:solidFill>
                <a:effectLst/>
                <a:latin typeface="+mn-lt"/>
                <a:ea typeface="+mn-ea"/>
                <a:cs typeface="+mn-cs"/>
              </a:rPr>
              <a:t>geting</a:t>
            </a:r>
            <a:r>
              <a:rPr lang="en-US" sz="1200" kern="1200" baseline="0" dirty="0" smtClean="0">
                <a:solidFill>
                  <a:schemeClr val="tx1"/>
                </a:solidFill>
                <a:effectLst/>
                <a:latin typeface="+mn-lt"/>
                <a:ea typeface="+mn-ea"/>
                <a:cs typeface="+mn-cs"/>
              </a:rPr>
              <a:t> the number of homeless veterans in Kentucky. All the data from these methods will be compared and come up with the actual figure of homeless veterans.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B3EFF6-CB48-44EA-9645-AD5CC20D4F76}" type="slidenum">
              <a:rPr lang="en-US" smtClean="0"/>
              <a:t>3</a:t>
            </a:fld>
            <a:endParaRPr lang="en-US" dirty="0"/>
          </a:p>
        </p:txBody>
      </p:sp>
    </p:spTree>
    <p:extLst>
      <p:ext uri="{BB962C8B-B14F-4D97-AF65-F5344CB8AC3E}">
        <p14:creationId xmlns:p14="http://schemas.microsoft.com/office/powerpoint/2010/main" val="1833071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From the data collected it was established that the main issue that will solve the problem of the homeless veterans is providing a house which this group of people can call a home (</a:t>
            </a:r>
            <a:r>
              <a:rPr lang="en-US" sz="1200" dirty="0" smtClean="0"/>
              <a:t>Gupta</a:t>
            </a:r>
            <a:r>
              <a:rPr lang="en-US" sz="1200" baseline="0" dirty="0" smtClean="0"/>
              <a:t> ET AL.,  </a:t>
            </a:r>
            <a:r>
              <a:rPr lang="en-US" sz="1200" dirty="0" smtClean="0"/>
              <a:t>2007)</a:t>
            </a:r>
            <a:r>
              <a:rPr lang="en-US" sz="1200" kern="1200" dirty="0" smtClean="0">
                <a:solidFill>
                  <a:schemeClr val="tx1"/>
                </a:solidFill>
                <a:effectLst/>
                <a:latin typeface="+mn-lt"/>
                <a:ea typeface="+mn-ea"/>
                <a:cs typeface="+mn-cs"/>
              </a:rPr>
              <a:t>. Also, most of the homeless veterans suffer from different illness include physical and mental illness. </a:t>
            </a:r>
          </a:p>
          <a:p>
            <a:r>
              <a:rPr lang="en-US" sz="1200" kern="1200" dirty="0" smtClean="0">
                <a:solidFill>
                  <a:schemeClr val="tx1"/>
                </a:solidFill>
                <a:effectLst/>
                <a:latin typeface="+mn-lt"/>
                <a:ea typeface="+mn-ea"/>
                <a:cs typeface="+mn-cs"/>
              </a:rPr>
              <a:t>Most of the veterans who served in the army are not skilled enough to meet the need of the job market especially those who served as servicemen in the army. There is also a negative attitude towards them </a:t>
            </a:r>
            <a:r>
              <a:rPr lang="en-US" sz="1200" kern="1200" dirty="0" smtClean="0">
                <a:solidFill>
                  <a:schemeClr val="tx1"/>
                </a:solidFill>
                <a:effectLst/>
                <a:latin typeface="+mn-lt"/>
                <a:ea typeface="+mn-ea"/>
                <a:cs typeface="+mn-cs"/>
              </a:rPr>
              <a:t>from </a:t>
            </a:r>
            <a:r>
              <a:rPr lang="en-US" sz="1200" kern="1200" dirty="0" smtClean="0">
                <a:solidFill>
                  <a:schemeClr val="tx1"/>
                </a:solidFill>
                <a:effectLst/>
                <a:latin typeface="+mn-lt"/>
                <a:ea typeface="+mn-ea"/>
                <a:cs typeface="+mn-cs"/>
              </a:rPr>
              <a:t>the employees who consider the military background a threat (</a:t>
            </a:r>
            <a:r>
              <a:rPr lang="en-US" sz="1200" dirty="0" smtClean="0"/>
              <a:t>Soriano, 2016)</a:t>
            </a:r>
            <a:r>
              <a:rPr lang="en-US" sz="1200" kern="1200" dirty="0" smtClean="0">
                <a:solidFill>
                  <a:schemeClr val="tx1"/>
                </a:solidFill>
                <a:effectLst/>
                <a:latin typeface="+mn-lt"/>
                <a:ea typeface="+mn-ea"/>
                <a:cs typeface="+mn-cs"/>
              </a:rPr>
              <a:t>. As a result, most of the veterans are rendered unemployed</a:t>
            </a:r>
            <a:r>
              <a:rPr lang="en-US" sz="1200" kern="1200" dirty="0" smtClean="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B3EFF6-CB48-44EA-9645-AD5CC20D4F76}" type="slidenum">
              <a:rPr lang="en-US" smtClean="0"/>
              <a:t>4</a:t>
            </a:fld>
            <a:endParaRPr lang="en-US" dirty="0"/>
          </a:p>
        </p:txBody>
      </p:sp>
    </p:spTree>
    <p:extLst>
      <p:ext uri="{BB962C8B-B14F-4D97-AF65-F5344CB8AC3E}">
        <p14:creationId xmlns:p14="http://schemas.microsoft.com/office/powerpoint/2010/main" val="612660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may be obvious to </a:t>
            </a:r>
            <a:r>
              <a:rPr lang="en-US" sz="1200" kern="1200" smtClean="0">
                <a:solidFill>
                  <a:schemeClr val="tx1"/>
                </a:solidFill>
                <a:effectLst/>
                <a:latin typeface="+mn-lt"/>
                <a:ea typeface="+mn-ea"/>
                <a:cs typeface="+mn-cs"/>
              </a:rPr>
              <a:t>mention that </a:t>
            </a:r>
            <a:r>
              <a:rPr lang="en-US" sz="1200" kern="1200" dirty="0" smtClean="0">
                <a:solidFill>
                  <a:schemeClr val="tx1"/>
                </a:solidFill>
                <a:effectLst/>
                <a:latin typeface="+mn-lt"/>
                <a:ea typeface="+mn-ea"/>
                <a:cs typeface="+mn-cs"/>
              </a:rPr>
              <a:t>the issue of housing when dealing with homeless people but it will be pointless if we don’t mention it. Most of the veterans lack houses that they can call their homes. So, they end up sleeping in the streets and in community structures. Solving this issues will require the intervention housing corporation. </a:t>
            </a:r>
          </a:p>
          <a:p>
            <a:r>
              <a:rPr lang="en-US" sz="1200" kern="1200" dirty="0" smtClean="0">
                <a:solidFill>
                  <a:schemeClr val="tx1"/>
                </a:solidFill>
                <a:effectLst/>
                <a:latin typeface="+mn-lt"/>
                <a:ea typeface="+mn-ea"/>
                <a:cs typeface="+mn-cs"/>
              </a:rPr>
              <a:t>There actual number of the homeless veterans is not yet recorded since there is no organized way keeping and collecting information. Getting to know the real population of this people will help understand the resources require to solve the issue (</a:t>
            </a:r>
            <a:r>
              <a:rPr lang="en-US" sz="1200" dirty="0" smtClean="0"/>
              <a:t>Soriano, 2016)</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Finally providing educational programs will be very crucial to assist the homeless veterans acquire the necessary skill to fill in the job market and stabilize themselves financially.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B3EFF6-CB48-44EA-9645-AD5CC20D4F76}" type="slidenum">
              <a:rPr lang="en-US" smtClean="0"/>
              <a:t>5</a:t>
            </a:fld>
            <a:endParaRPr lang="en-US" dirty="0"/>
          </a:p>
        </p:txBody>
      </p:sp>
    </p:spTree>
    <p:extLst>
      <p:ext uri="{BB962C8B-B14F-4D97-AF65-F5344CB8AC3E}">
        <p14:creationId xmlns:p14="http://schemas.microsoft.com/office/powerpoint/2010/main" val="1451743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conclusion, the number of homeless paper that once serve in the United States forces is on the rise. Most of the veterans served diligently during their duty but were ignored after their contribution (</a:t>
            </a:r>
            <a:r>
              <a:rPr lang="en-US" sz="1200" dirty="0" smtClean="0"/>
              <a:t>Soriano, 2016)</a:t>
            </a:r>
            <a:r>
              <a:rPr lang="en-US" sz="1200" kern="1200" dirty="0" smtClean="0">
                <a:solidFill>
                  <a:schemeClr val="tx1"/>
                </a:solidFill>
                <a:effectLst/>
                <a:latin typeface="+mn-lt"/>
                <a:ea typeface="+mn-ea"/>
                <a:cs typeface="+mn-cs"/>
              </a:rPr>
              <a:t>. However, this issue can be solves through an organizing community programs driven at taking care of those who dedicated their lives for the safety of this country.</a:t>
            </a:r>
          </a:p>
          <a:p>
            <a:r>
              <a:rPr lang="en-US" sz="1200" kern="1200" dirty="0" smtClean="0">
                <a:solidFill>
                  <a:schemeClr val="tx1"/>
                </a:solidFill>
                <a:effectLst/>
                <a:latin typeface="+mn-lt"/>
                <a:ea typeface="+mn-ea"/>
                <a:cs typeface="+mn-cs"/>
              </a:rPr>
              <a:t>Another recommendation is that an effective retirement benefit program </a:t>
            </a:r>
            <a:r>
              <a:rPr lang="en-US" sz="1200" kern="1200" dirty="0" smtClean="0">
                <a:solidFill>
                  <a:schemeClr val="tx1"/>
                </a:solidFill>
                <a:effectLst/>
                <a:latin typeface="+mn-lt"/>
                <a:ea typeface="+mn-ea"/>
                <a:cs typeface="+mn-cs"/>
              </a:rPr>
              <a:t>needs</a:t>
            </a:r>
            <a:r>
              <a:rPr lang="en-US" sz="1200" kern="1200" baseline="0" dirty="0" smtClean="0">
                <a:solidFill>
                  <a:schemeClr val="tx1"/>
                </a:solidFill>
                <a:effectLst/>
                <a:latin typeface="+mn-lt"/>
                <a:ea typeface="+mn-ea"/>
                <a:cs typeface="+mn-cs"/>
              </a:rPr>
              <a:t> to be </a:t>
            </a:r>
            <a:r>
              <a:rPr lang="en-US" sz="1200" kern="1200" dirty="0" smtClean="0">
                <a:solidFill>
                  <a:schemeClr val="tx1"/>
                </a:solidFill>
                <a:effectLst/>
                <a:latin typeface="+mn-lt"/>
                <a:ea typeface="+mn-ea"/>
                <a:cs typeface="+mn-cs"/>
              </a:rPr>
              <a:t>introduced </a:t>
            </a:r>
            <a:r>
              <a:rPr lang="en-US" sz="1200" kern="1200" dirty="0" smtClean="0">
                <a:solidFill>
                  <a:schemeClr val="tx1"/>
                </a:solidFill>
                <a:effectLst/>
                <a:latin typeface="+mn-lt"/>
                <a:ea typeface="+mn-ea"/>
                <a:cs typeface="+mn-cs"/>
              </a:rPr>
              <a:t>to ensure that those who serve in the forces have an easy time when settling in the society with other citizens (</a:t>
            </a:r>
            <a:r>
              <a:rPr lang="en-US" sz="1200" dirty="0" smtClean="0"/>
              <a:t>Gupta</a:t>
            </a:r>
            <a:r>
              <a:rPr lang="en-US" sz="1200" baseline="0" dirty="0" smtClean="0"/>
              <a:t> ET AL.,  </a:t>
            </a:r>
            <a:r>
              <a:rPr lang="en-US" sz="1200" dirty="0" smtClean="0"/>
              <a:t>2007)</a:t>
            </a:r>
            <a:r>
              <a:rPr lang="en-US" sz="1200" kern="1200" dirty="0" smtClean="0">
                <a:solidFill>
                  <a:schemeClr val="tx1"/>
                </a:solidFill>
                <a:effectLst/>
                <a:latin typeface="+mn-lt"/>
                <a:ea typeface="+mn-ea"/>
                <a:cs typeface="+mn-cs"/>
              </a:rPr>
              <a:t>. The retirement benefit should also include a rehabilitation program that assist the veteran settle psychologically especially during post war periods.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Furthermore, the veterans need to be connected to education institutions and employment opportunities that require less skills. As part of this service, job fairs and hiring events can be held throughout Kentucky, including an annual employment event in collaboration with the local government and an education fair held in conjunction with local colleges and universities. The purpose of the jobs fair is to connect the veterans and their families with potential employers while that of the education fair is to inform the clients of the education and sponsorship programs available for them.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B3EFF6-CB48-44EA-9645-AD5CC20D4F76}" type="slidenum">
              <a:rPr lang="en-US" smtClean="0"/>
              <a:t>6</a:t>
            </a:fld>
            <a:endParaRPr lang="en-US" dirty="0"/>
          </a:p>
        </p:txBody>
      </p:sp>
    </p:spTree>
    <p:extLst>
      <p:ext uri="{BB962C8B-B14F-4D97-AF65-F5344CB8AC3E}">
        <p14:creationId xmlns:p14="http://schemas.microsoft.com/office/powerpoint/2010/main" val="397307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B3EFF6-CB48-44EA-9645-AD5CC20D4F76}" type="slidenum">
              <a:rPr lang="en-US" smtClean="0"/>
              <a:t>7</a:t>
            </a:fld>
            <a:endParaRPr lang="en-US" dirty="0"/>
          </a:p>
        </p:txBody>
      </p:sp>
    </p:spTree>
    <p:extLst>
      <p:ext uri="{BB962C8B-B14F-4D97-AF65-F5344CB8AC3E}">
        <p14:creationId xmlns:p14="http://schemas.microsoft.com/office/powerpoint/2010/main" val="4049300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99529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2618145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882874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534083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2154366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3790349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609283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2290069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A9ECA1-1AD9-4B5B-A2BE-24E584D5BD27}" type="slidenum">
              <a:rPr lang="en-US" smtClean="0"/>
              <a:t>‹#›</a:t>
            </a:fld>
            <a:endParaRPr lang="en-US" dirty="0"/>
          </a:p>
        </p:txBody>
      </p:sp>
      <p:sp>
        <p:nvSpPr>
          <p:cNvPr id="5" name="Date Placeholder 4"/>
          <p:cNvSpPr>
            <a:spLocks noGrp="1"/>
          </p:cNvSpPr>
          <p:nvPr>
            <p:ph type="dt" sz="half" idx="10"/>
          </p:nvPr>
        </p:nvSpPr>
        <p:spPr/>
        <p:txBody>
          <a:bodyPr/>
          <a:lstStyle/>
          <a:p>
            <a:fld id="{FE408508-D2B8-498E-9C7A-3594D862C330}" type="datetimeFigureOut">
              <a:rPr lang="en-US" smtClean="0"/>
              <a:t>2/25/2018</a:t>
            </a:fld>
            <a:endParaRPr lang="en-US" dirty="0"/>
          </a:p>
        </p:txBody>
      </p:sp>
    </p:spTree>
    <p:extLst>
      <p:ext uri="{BB962C8B-B14F-4D97-AF65-F5344CB8AC3E}">
        <p14:creationId xmlns:p14="http://schemas.microsoft.com/office/powerpoint/2010/main" val="896438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3331949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A9ECA1-1AD9-4B5B-A2BE-24E584D5BD27}"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82708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1948937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A9ECA1-1AD9-4B5B-A2BE-24E584D5BD27}"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91346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2512598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2657278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408508-D2B8-498E-9C7A-3594D862C330}" type="datetimeFigureOut">
              <a:rPr lang="en-US" smtClean="0"/>
              <a:t>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A9ECA1-1AD9-4B5B-A2BE-24E584D5BD27}" type="slidenum">
              <a:rPr lang="en-US" smtClean="0"/>
              <a:t>‹#›</a:t>
            </a:fld>
            <a:endParaRPr lang="en-US" dirty="0"/>
          </a:p>
        </p:txBody>
      </p:sp>
    </p:spTree>
    <p:extLst>
      <p:ext uri="{BB962C8B-B14F-4D97-AF65-F5344CB8AC3E}">
        <p14:creationId xmlns:p14="http://schemas.microsoft.com/office/powerpoint/2010/main" val="3282370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E408508-D2B8-498E-9C7A-3594D862C330}" type="datetimeFigureOut">
              <a:rPr lang="en-US" smtClean="0"/>
              <a:t>2/25/2018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FA9ECA1-1AD9-4B5B-A2BE-24E584D5BD27}" type="slidenum">
              <a:rPr lang="en-US" smtClean="0"/>
              <a:t>‹#›</a:t>
            </a:fld>
            <a:endParaRPr lang="en-US" dirty="0"/>
          </a:p>
        </p:txBody>
      </p:sp>
    </p:spTree>
    <p:extLst>
      <p:ext uri="{BB962C8B-B14F-4D97-AF65-F5344CB8AC3E}">
        <p14:creationId xmlns:p14="http://schemas.microsoft.com/office/powerpoint/2010/main" val="3308102516"/>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 id="2147484078" r:id="rId12"/>
    <p:sldLayoutId id="2147484079" r:id="rId13"/>
    <p:sldLayoutId id="2147484080" r:id="rId14"/>
    <p:sldLayoutId id="2147484081" r:id="rId15"/>
    <p:sldLayoutId id="214748408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1" cap="small" dirty="0"/>
              <a:t>Plan for Homeless Veterans</a:t>
            </a:r>
            <a:r>
              <a:rPr lang="en-US" dirty="0"/>
              <a:t/>
            </a:r>
            <a:br>
              <a:rPr lang="en-US" dirty="0"/>
            </a:br>
            <a:endParaRPr lang="en-US" dirty="0"/>
          </a:p>
        </p:txBody>
      </p:sp>
      <p:sp>
        <p:nvSpPr>
          <p:cNvPr id="3" name="Subtitle 2"/>
          <p:cNvSpPr>
            <a:spLocks noGrp="1"/>
          </p:cNvSpPr>
          <p:nvPr>
            <p:ph type="subTitle" idx="1"/>
          </p:nvPr>
        </p:nvSpPr>
        <p:spPr/>
        <p:txBody>
          <a:bodyPr>
            <a:normAutofit/>
          </a:bodyPr>
          <a:lstStyle/>
          <a:p>
            <a:r>
              <a:rPr lang="en-US" sz="2800" dirty="0" smtClean="0"/>
              <a:t>EXECUTIVE </a:t>
            </a:r>
            <a:r>
              <a:rPr lang="en-US" sz="2800" dirty="0" smtClean="0"/>
              <a:t>SUMMARY</a:t>
            </a:r>
            <a:endParaRPr lang="en-US" sz="2800" dirty="0"/>
          </a:p>
        </p:txBody>
      </p:sp>
    </p:spTree>
    <p:extLst>
      <p:ext uri="{BB962C8B-B14F-4D97-AF65-F5344CB8AC3E}">
        <p14:creationId xmlns:p14="http://schemas.microsoft.com/office/powerpoint/2010/main" val="2933158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677334" y="2069149"/>
            <a:ext cx="8596668" cy="3880773"/>
          </a:xfrm>
        </p:spPr>
        <p:txBody>
          <a:bodyPr>
            <a:normAutofit/>
          </a:bodyPr>
          <a:lstStyle/>
          <a:p>
            <a:r>
              <a:rPr lang="en-US" sz="2800" dirty="0" smtClean="0"/>
              <a:t>Collect data of the population of homeless veterans.</a:t>
            </a:r>
          </a:p>
          <a:p>
            <a:r>
              <a:rPr lang="en-US" sz="2800" dirty="0" smtClean="0"/>
              <a:t>Provide </a:t>
            </a:r>
            <a:r>
              <a:rPr lang="en-US" sz="2800" dirty="0"/>
              <a:t>h</a:t>
            </a:r>
            <a:r>
              <a:rPr lang="en-US" sz="2800" dirty="0" smtClean="0"/>
              <a:t>ousing for the homeless veterans.</a:t>
            </a:r>
          </a:p>
          <a:p>
            <a:r>
              <a:rPr lang="en-US" sz="2800" dirty="0" smtClean="0"/>
              <a:t>Provide sustainable source of income.</a:t>
            </a:r>
            <a:endParaRPr lang="en-US" sz="2800" dirty="0"/>
          </a:p>
        </p:txBody>
      </p:sp>
    </p:spTree>
    <p:extLst>
      <p:ext uri="{BB962C8B-B14F-4D97-AF65-F5344CB8AC3E}">
        <p14:creationId xmlns:p14="http://schemas.microsoft.com/office/powerpoint/2010/main" val="2534651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r>
              <a:rPr lang="en-US" sz="2800" dirty="0" smtClean="0"/>
              <a:t>Community forums</a:t>
            </a:r>
          </a:p>
          <a:p>
            <a:r>
              <a:rPr lang="en-US" sz="2800" dirty="0" smtClean="0"/>
              <a:t>Survey</a:t>
            </a:r>
          </a:p>
          <a:p>
            <a:r>
              <a:rPr lang="en-US" sz="2800" dirty="0" smtClean="0"/>
              <a:t>Interviews</a:t>
            </a:r>
          </a:p>
          <a:p>
            <a:r>
              <a:rPr lang="en-US" sz="2800" dirty="0" smtClean="0"/>
              <a:t>Existing data</a:t>
            </a:r>
            <a:endParaRPr lang="en-US" sz="2800" dirty="0"/>
          </a:p>
        </p:txBody>
      </p:sp>
    </p:spTree>
    <p:extLst>
      <p:ext uri="{BB962C8B-B14F-4D97-AF65-F5344CB8AC3E}">
        <p14:creationId xmlns:p14="http://schemas.microsoft.com/office/powerpoint/2010/main" val="3503591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normAutofit/>
          </a:bodyPr>
          <a:lstStyle/>
          <a:p>
            <a:r>
              <a:rPr lang="en-US" sz="2400" dirty="0" smtClean="0"/>
              <a:t>There is problem of housing</a:t>
            </a:r>
          </a:p>
          <a:p>
            <a:r>
              <a:rPr lang="en-US" sz="2400" dirty="0" smtClean="0"/>
              <a:t>There are also health related issues</a:t>
            </a:r>
          </a:p>
          <a:p>
            <a:r>
              <a:rPr lang="en-US" sz="2400" dirty="0" smtClean="0"/>
              <a:t>The homeless veterans lack employment or skills.</a:t>
            </a:r>
            <a:endParaRPr lang="en-US" sz="2400" dirty="0"/>
          </a:p>
        </p:txBody>
      </p:sp>
    </p:spTree>
    <p:extLst>
      <p:ext uri="{BB962C8B-B14F-4D97-AF65-F5344CB8AC3E}">
        <p14:creationId xmlns:p14="http://schemas.microsoft.com/office/powerpoint/2010/main" val="22449309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a:t>Permanent housing for the homeless </a:t>
            </a:r>
            <a:r>
              <a:rPr lang="en-US" dirty="0" smtClean="0"/>
              <a:t>veterans needs to be implemented.</a:t>
            </a:r>
            <a:endParaRPr lang="en-US" dirty="0"/>
          </a:p>
          <a:p>
            <a:r>
              <a:rPr lang="en-US" dirty="0"/>
              <a:t>Detail data about the homeless veterans</a:t>
            </a:r>
          </a:p>
          <a:p>
            <a:r>
              <a:rPr lang="en-US" dirty="0"/>
              <a:t>Improved health among the homeless veterans</a:t>
            </a:r>
          </a:p>
          <a:p>
            <a:r>
              <a:rPr lang="en-US" dirty="0"/>
              <a:t>Trained and employed homeless </a:t>
            </a:r>
            <a:r>
              <a:rPr lang="en-US" dirty="0" smtClean="0"/>
              <a:t>veterans</a:t>
            </a:r>
            <a:endParaRPr lang="en-US" dirty="0"/>
          </a:p>
        </p:txBody>
      </p:sp>
    </p:spTree>
    <p:extLst>
      <p:ext uri="{BB962C8B-B14F-4D97-AF65-F5344CB8AC3E}">
        <p14:creationId xmlns:p14="http://schemas.microsoft.com/office/powerpoint/2010/main" val="42779122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AND RECOMENDATIONS</a:t>
            </a:r>
            <a:endParaRPr lang="en-US" dirty="0"/>
          </a:p>
        </p:txBody>
      </p:sp>
      <p:sp>
        <p:nvSpPr>
          <p:cNvPr id="3" name="Content Placeholder 2"/>
          <p:cNvSpPr>
            <a:spLocks noGrp="1"/>
          </p:cNvSpPr>
          <p:nvPr>
            <p:ph idx="1"/>
          </p:nvPr>
        </p:nvSpPr>
        <p:spPr/>
        <p:txBody>
          <a:bodyPr>
            <a:normAutofit/>
          </a:bodyPr>
          <a:lstStyle/>
          <a:p>
            <a:r>
              <a:rPr lang="en-US" sz="2800" dirty="0" smtClean="0"/>
              <a:t>The number of homeless veterans </a:t>
            </a:r>
            <a:r>
              <a:rPr lang="en-US" sz="2800" dirty="0" smtClean="0"/>
              <a:t>increasing while no tangible solution exists to solve the issue. </a:t>
            </a:r>
            <a:endParaRPr lang="en-US" sz="2800" dirty="0" smtClean="0"/>
          </a:p>
          <a:p>
            <a:r>
              <a:rPr lang="en-US" sz="2800" dirty="0" smtClean="0"/>
              <a:t>There is a solutions to this problem</a:t>
            </a:r>
          </a:p>
          <a:p>
            <a:r>
              <a:rPr lang="en-US" sz="2800" dirty="0" smtClean="0"/>
              <a:t>Improve retirement benefits</a:t>
            </a:r>
          </a:p>
          <a:p>
            <a:endParaRPr lang="en-US" sz="2800" dirty="0"/>
          </a:p>
        </p:txBody>
      </p:sp>
    </p:spTree>
    <p:extLst>
      <p:ext uri="{BB962C8B-B14F-4D97-AF65-F5344CB8AC3E}">
        <p14:creationId xmlns:p14="http://schemas.microsoft.com/office/powerpoint/2010/main" val="3681498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91654"/>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677333" y="2160589"/>
            <a:ext cx="8725973" cy="3880773"/>
          </a:xfrm>
        </p:spPr>
        <p:txBody>
          <a:bodyPr/>
          <a:lstStyle/>
          <a:p>
            <a:r>
              <a:rPr lang="en-US" sz="2000" dirty="0"/>
              <a:t>Soriano, F. I. (2016). </a:t>
            </a:r>
            <a:r>
              <a:rPr lang="en-US" sz="2000" i="1" dirty="0"/>
              <a:t>Conducting needs assessments: A multidisciplinary approach</a:t>
            </a:r>
            <a:r>
              <a:rPr lang="en-US" sz="2000" dirty="0" smtClean="0"/>
              <a:t>.</a:t>
            </a:r>
          </a:p>
          <a:p>
            <a:r>
              <a:rPr lang="en-US" sz="2000" dirty="0"/>
              <a:t>Gupta, K., Sleezer, C., Russ-Eft, D. F., &amp; American Society for Training and Development. (2007). </a:t>
            </a:r>
            <a:r>
              <a:rPr lang="en-US" sz="2000" i="1" dirty="0"/>
              <a:t>A practical guide to needs assessment</a:t>
            </a:r>
            <a:r>
              <a:rPr lang="en-US" sz="2000" dirty="0"/>
              <a:t>. San Francisco, CA: Pfeiffer/Wiley.</a:t>
            </a:r>
          </a:p>
          <a:p>
            <a:endParaRPr lang="en-US" sz="2000" dirty="0"/>
          </a:p>
          <a:p>
            <a:endParaRPr lang="en-US" dirty="0"/>
          </a:p>
        </p:txBody>
      </p:sp>
    </p:spTree>
    <p:extLst>
      <p:ext uri="{BB962C8B-B14F-4D97-AF65-F5344CB8AC3E}">
        <p14:creationId xmlns:p14="http://schemas.microsoft.com/office/powerpoint/2010/main" val="1430613721"/>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TM02900688[[fn=Facet]]</Template>
  <TotalTime>1366</TotalTime>
  <Words>711</Words>
  <Application>Microsoft Office PowerPoint</Application>
  <PresentationFormat>Custom</PresentationFormat>
  <Paragraphs>49</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Plan for Homeless Veterans </vt:lpstr>
      <vt:lpstr>INTRODUCTION</vt:lpstr>
      <vt:lpstr>METHODS</vt:lpstr>
      <vt:lpstr>RESULTS</vt:lpstr>
      <vt:lpstr>DISCUSSION</vt:lpstr>
      <vt:lpstr>CONCLUSIONS AND RECOMENDATIONS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for Homeless Veterans</dc:title>
  <dc:creator>USER</dc:creator>
  <cp:lastModifiedBy>d</cp:lastModifiedBy>
  <cp:revision>22</cp:revision>
  <dcterms:created xsi:type="dcterms:W3CDTF">2018-02-24T15:31:37Z</dcterms:created>
  <dcterms:modified xsi:type="dcterms:W3CDTF">2018-02-26T01:13:49Z</dcterms:modified>
</cp:coreProperties>
</file>